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2" r:id="rId4"/>
    <p:sldId id="265" r:id="rId5"/>
    <p:sldId id="329" r:id="rId6"/>
    <p:sldId id="328" r:id="rId7"/>
    <p:sldId id="308" r:id="rId8"/>
    <p:sldId id="309" r:id="rId9"/>
    <p:sldId id="311" r:id="rId10"/>
    <p:sldId id="269" r:id="rId11"/>
    <p:sldId id="315" r:id="rId12"/>
    <p:sldId id="289" r:id="rId13"/>
    <p:sldId id="326" r:id="rId14"/>
    <p:sldId id="323" r:id="rId15"/>
    <p:sldId id="324" r:id="rId16"/>
    <p:sldId id="325" r:id="rId17"/>
    <p:sldId id="327" r:id="rId18"/>
    <p:sldId id="271" r:id="rId19"/>
    <p:sldId id="316" r:id="rId20"/>
    <p:sldId id="320" r:id="rId21"/>
    <p:sldId id="321" r:id="rId22"/>
    <p:sldId id="322" r:id="rId23"/>
    <p:sldId id="29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252"/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7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10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913C60-0C6D-4BED-8707-B2F0C6415DF5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10DF33-1E1C-4175-A72E-50A59E3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14211"/>
              </p:ext>
            </p:extLst>
          </p:nvPr>
        </p:nvGraphicFramePr>
        <p:xfrm>
          <a:off x="2487258" y="804008"/>
          <a:ext cx="9144717" cy="5553925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2900775748"/>
                    </a:ext>
                  </a:extLst>
                </a:gridCol>
                <a:gridCol w="1602522">
                  <a:extLst>
                    <a:ext uri="{9D8B030D-6E8A-4147-A177-3AD203B41FA5}">
                      <a16:colId xmlns:a16="http://schemas.microsoft.com/office/drawing/2014/main" val="318224723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05205791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8188288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68843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527598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82655972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91012681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7170910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4207939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44850869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248145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7329592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746516350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6567890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529398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95008525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42041707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67956686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882301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68028927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14135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4111624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42867077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092408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8314823"/>
                    </a:ext>
                  </a:extLst>
                </a:gridCol>
                <a:gridCol w="432590">
                  <a:extLst>
                    <a:ext uri="{9D8B030D-6E8A-4147-A177-3AD203B41FA5}">
                      <a16:colId xmlns:a16="http://schemas.microsoft.com/office/drawing/2014/main" val="3759315427"/>
                    </a:ext>
                  </a:extLst>
                </a:gridCol>
              </a:tblGrid>
              <a:tr h="329649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62977"/>
                  </a:ext>
                </a:extLst>
              </a:tr>
              <a:tr h="32964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7593"/>
                  </a:ext>
                </a:extLst>
              </a:tr>
              <a:tr h="85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35473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요구사항 분석 및 작성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37742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6987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9908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81494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사용자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UseCase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3985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7275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70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0040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스키마 정의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7701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7413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805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2363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CE65AF-4D04-4DB6-9C12-84418926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78721"/>
              </p:ext>
            </p:extLst>
          </p:nvPr>
        </p:nvGraphicFramePr>
        <p:xfrm>
          <a:off x="2487259" y="1062401"/>
          <a:ext cx="9189344" cy="549411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360631277"/>
                    </a:ext>
                  </a:extLst>
                </a:gridCol>
                <a:gridCol w="1610733">
                  <a:extLst>
                    <a:ext uri="{9D8B030D-6E8A-4147-A177-3AD203B41FA5}">
                      <a16:colId xmlns:a16="http://schemas.microsoft.com/office/drawing/2014/main" val="387256580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018189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563221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7560936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88874891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597864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289858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45845071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9254799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7062358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9314418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3923469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93591352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628312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2139875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65208414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32334818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14831484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62886263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283453923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541196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69620599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7933382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2193229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74729579"/>
                    </a:ext>
                  </a:extLst>
                </a:gridCol>
                <a:gridCol w="434806">
                  <a:extLst>
                    <a:ext uri="{9D8B030D-6E8A-4147-A177-3AD203B41FA5}">
                      <a16:colId xmlns:a16="http://schemas.microsoft.com/office/drawing/2014/main" val="3607212580"/>
                    </a:ext>
                  </a:extLst>
                </a:gridCol>
              </a:tblGrid>
              <a:tr h="306682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181334"/>
                  </a:ext>
                </a:extLst>
              </a:tr>
              <a:tr h="306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90131"/>
                  </a:ext>
                </a:extLst>
              </a:tr>
              <a:tr h="798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11294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설계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2966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40122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5836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11265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설계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99545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0841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32667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495990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 암호화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29116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74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4973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915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0C6E76-14CE-49F6-9FF5-56B2D2BA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91948"/>
              </p:ext>
            </p:extLst>
          </p:nvPr>
        </p:nvGraphicFramePr>
        <p:xfrm>
          <a:off x="2730039" y="1049536"/>
          <a:ext cx="8859827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1556989354"/>
                    </a:ext>
                  </a:extLst>
                </a:gridCol>
                <a:gridCol w="1550109">
                  <a:extLst>
                    <a:ext uri="{9D8B030D-6E8A-4147-A177-3AD203B41FA5}">
                      <a16:colId xmlns:a16="http://schemas.microsoft.com/office/drawing/2014/main" val="288632847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4067953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624286956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61586679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89611745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6693867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6640658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8212883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51671883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849788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8847958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1201165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6949198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87028225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8730124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06320939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35846091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6564874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1176702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56756814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8398433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10825562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2147711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483044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75216303"/>
                    </a:ext>
                  </a:extLst>
                </a:gridCol>
                <a:gridCol w="418441">
                  <a:extLst>
                    <a:ext uri="{9D8B030D-6E8A-4147-A177-3AD203B41FA5}">
                      <a16:colId xmlns:a16="http://schemas.microsoft.com/office/drawing/2014/main" val="121462679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22317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4014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6039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우회로그인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4796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30730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13944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134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생성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4548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2828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815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893953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UI/UX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0307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1283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5199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355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31331-C929-4160-BE8F-C3F3477E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85500"/>
              </p:ext>
            </p:extLst>
          </p:nvPr>
        </p:nvGraphicFramePr>
        <p:xfrm>
          <a:off x="2858944" y="901893"/>
          <a:ext cx="8317583" cy="5721967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093584924"/>
                    </a:ext>
                  </a:extLst>
                </a:gridCol>
                <a:gridCol w="1458600">
                  <a:extLst>
                    <a:ext uri="{9D8B030D-6E8A-4147-A177-3AD203B41FA5}">
                      <a16:colId xmlns:a16="http://schemas.microsoft.com/office/drawing/2014/main" val="381879027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8970627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0684947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65688878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0195086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8251744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5504282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539252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80091573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3436200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31982804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97171054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863491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6732706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289699069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44789144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1090476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7975697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04547033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2474136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5632001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96792300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246683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199362173"/>
                    </a:ext>
                  </a:extLst>
                </a:gridCol>
                <a:gridCol w="167665">
                  <a:extLst>
                    <a:ext uri="{9D8B030D-6E8A-4147-A177-3AD203B41FA5}">
                      <a16:colId xmlns:a16="http://schemas.microsoft.com/office/drawing/2014/main" val="1736514654"/>
                    </a:ext>
                  </a:extLst>
                </a:gridCol>
                <a:gridCol w="434365">
                  <a:extLst>
                    <a:ext uri="{9D8B030D-6E8A-4147-A177-3AD203B41FA5}">
                      <a16:colId xmlns:a16="http://schemas.microsoft.com/office/drawing/2014/main" val="756311616"/>
                    </a:ext>
                  </a:extLst>
                </a:gridCol>
              </a:tblGrid>
              <a:tr h="340244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79109"/>
                  </a:ext>
                </a:extLst>
              </a:tr>
              <a:tr h="3402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36569"/>
                  </a:ext>
                </a:extLst>
              </a:tr>
              <a:tr h="94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7709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데이터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Excel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 내보내기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1896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385750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8578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7936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DAO/DTO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550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31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6193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7653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Control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47406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307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2022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684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F1C6D0-57C8-49A5-9C73-55032504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66104"/>
              </p:ext>
            </p:extLst>
          </p:nvPr>
        </p:nvGraphicFramePr>
        <p:xfrm>
          <a:off x="2858944" y="1049536"/>
          <a:ext cx="8431583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193415467"/>
                    </a:ext>
                  </a:extLst>
                </a:gridCol>
                <a:gridCol w="1457053">
                  <a:extLst>
                    <a:ext uri="{9D8B030D-6E8A-4147-A177-3AD203B41FA5}">
                      <a16:colId xmlns:a16="http://schemas.microsoft.com/office/drawing/2014/main" val="295891658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86367537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06013536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7904014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59660267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893546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904689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46636827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496615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47904191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089654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96946779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287944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1783612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4157511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29283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9101346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3171928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00787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400535049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650264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6363400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1625260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2560445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11016408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206468262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893245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10327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00532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LED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0058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4446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761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00656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모터 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264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71738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2603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48475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초음파센서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855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9776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902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93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66D392-8A8E-4A19-97C4-689AAF6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59300"/>
              </p:ext>
            </p:extLst>
          </p:nvPr>
        </p:nvGraphicFramePr>
        <p:xfrm>
          <a:off x="2790259" y="937177"/>
          <a:ext cx="8530542" cy="553047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233250257"/>
                    </a:ext>
                  </a:extLst>
                </a:gridCol>
                <a:gridCol w="1476212">
                  <a:extLst>
                    <a:ext uri="{9D8B030D-6E8A-4147-A177-3AD203B41FA5}">
                      <a16:colId xmlns:a16="http://schemas.microsoft.com/office/drawing/2014/main" val="1336269795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98749653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507454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168992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4411597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223780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5744701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37742227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4613634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6578569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092672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9260030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9622398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466086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6958078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32822423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8400830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8236518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76250893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7305161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35220461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274475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29056934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53448474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9986105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591042199"/>
                    </a:ext>
                  </a:extLst>
                </a:gridCol>
              </a:tblGrid>
              <a:tr h="320645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6035"/>
                  </a:ext>
                </a:extLst>
              </a:tr>
              <a:tr h="32064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85438"/>
                  </a:ext>
                </a:extLst>
              </a:tr>
              <a:tr h="834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3834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인식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2299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291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1257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94056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서버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통신 안정화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7224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4171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67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8237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시스템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69789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0183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3441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0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269512-73C7-4C31-A867-DFFE1C41A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43210"/>
              </p:ext>
            </p:extLst>
          </p:nvPr>
        </p:nvGraphicFramePr>
        <p:xfrm>
          <a:off x="2858944" y="1913558"/>
          <a:ext cx="8458695" cy="3058340"/>
        </p:xfrm>
        <a:graphic>
          <a:graphicData uri="http://schemas.openxmlformats.org/drawingml/2006/table">
            <a:tbl>
              <a:tblPr/>
              <a:tblGrid>
                <a:gridCol w="494718">
                  <a:extLst>
                    <a:ext uri="{9D8B030D-6E8A-4147-A177-3AD203B41FA5}">
                      <a16:colId xmlns:a16="http://schemas.microsoft.com/office/drawing/2014/main" val="1896421781"/>
                    </a:ext>
                  </a:extLst>
                </a:gridCol>
                <a:gridCol w="1473045">
                  <a:extLst>
                    <a:ext uri="{9D8B030D-6E8A-4147-A177-3AD203B41FA5}">
                      <a16:colId xmlns:a16="http://schemas.microsoft.com/office/drawing/2014/main" val="33008353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08797704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53610022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63342227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9537691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4259878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2799027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4560079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5195686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15588806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65233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23023610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021472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7067175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53179087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88936545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56928471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852844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3595804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72436058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91401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81296230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97572996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62519719"/>
                    </a:ext>
                  </a:extLst>
                </a:gridCol>
                <a:gridCol w="213043">
                  <a:extLst>
                    <a:ext uri="{9D8B030D-6E8A-4147-A177-3AD203B41FA5}">
                      <a16:colId xmlns:a16="http://schemas.microsoft.com/office/drawing/2014/main" val="3664417154"/>
                    </a:ext>
                  </a:extLst>
                </a:gridCol>
                <a:gridCol w="397640">
                  <a:extLst>
                    <a:ext uri="{9D8B030D-6E8A-4147-A177-3AD203B41FA5}">
                      <a16:colId xmlns:a16="http://schemas.microsoft.com/office/drawing/2014/main" val="4252054624"/>
                    </a:ext>
                  </a:extLst>
                </a:gridCol>
              </a:tblGrid>
              <a:tr h="351097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1747"/>
                  </a:ext>
                </a:extLst>
              </a:tr>
              <a:tr h="3510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02729"/>
                  </a:ext>
                </a:extLst>
              </a:tr>
              <a:tr h="9112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1617"/>
                  </a:ext>
                </a:extLst>
              </a:tr>
              <a:tr h="35234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Error Detection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7623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9167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0013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617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_x60664448" descr="EMB000022507151">
            <a:extLst>
              <a:ext uri="{FF2B5EF4-FFF2-40B4-BE49-F238E27FC236}">
                <a16:creationId xmlns:a16="http://schemas.microsoft.com/office/drawing/2014/main" id="{20790361-F666-4E8B-89E8-58F353BF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 b="7108"/>
          <a:stretch>
            <a:fillRect/>
          </a:stretch>
        </p:blipFill>
        <p:spPr bwMode="auto">
          <a:xfrm>
            <a:off x="5895611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_x60666048" descr="EMB000022507154">
            <a:extLst>
              <a:ext uri="{FF2B5EF4-FFF2-40B4-BE49-F238E27FC236}">
                <a16:creationId xmlns:a16="http://schemas.microsoft.com/office/drawing/2014/main" id="{D6A1367C-4F55-4B30-B159-9CA1E17C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7379"/>
          <a:stretch>
            <a:fillRect/>
          </a:stretch>
        </p:blipFill>
        <p:spPr bwMode="auto">
          <a:xfrm>
            <a:off x="9101557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69392" y="781712"/>
            <a:ext cx="173797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103816" y="781712"/>
            <a:ext cx="208101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746581" y="781712"/>
            <a:ext cx="1207382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437006" y="5753202"/>
            <a:ext cx="300274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818481" y="5753202"/>
            <a:ext cx="2651688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한컴바탕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101557" y="5753202"/>
            <a:ext cx="241764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A663F4-432A-4395-B59E-F0190E60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99525"/>
              </p:ext>
            </p:extLst>
          </p:nvPr>
        </p:nvGraphicFramePr>
        <p:xfrm>
          <a:off x="3014857" y="1433592"/>
          <a:ext cx="7678974" cy="4610735"/>
        </p:xfrm>
        <a:graphic>
          <a:graphicData uri="http://schemas.openxmlformats.org/drawingml/2006/table">
            <a:tbl>
              <a:tblPr/>
              <a:tblGrid>
                <a:gridCol w="3839487">
                  <a:extLst>
                    <a:ext uri="{9D8B030D-6E8A-4147-A177-3AD203B41FA5}">
                      <a16:colId xmlns:a16="http://schemas.microsoft.com/office/drawing/2014/main" val="466203119"/>
                    </a:ext>
                  </a:extLst>
                </a:gridCol>
                <a:gridCol w="3839487">
                  <a:extLst>
                    <a:ext uri="{9D8B030D-6E8A-4147-A177-3AD203B41FA5}">
                      <a16:colId xmlns:a16="http://schemas.microsoft.com/office/drawing/2014/main" val="208517370"/>
                    </a:ext>
                  </a:extLst>
                </a:gridCol>
              </a:tblGrid>
              <a:tr h="4570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로그인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Error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핸들링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98615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않았을 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63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입력하였고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023920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않은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52948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18011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닫혀있는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0479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학교서버에는 데이터가 있지만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서버에 더미데이터가 없는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43345"/>
                  </a:ext>
                </a:extLst>
              </a:tr>
            </a:tbl>
          </a:graphicData>
        </a:graphic>
      </p:graphicFrame>
      <p:pic>
        <p:nvPicPr>
          <p:cNvPr id="24582" name="_x457808696" descr="EMB000022507158">
            <a:extLst>
              <a:ext uri="{FF2B5EF4-FFF2-40B4-BE49-F238E27FC236}">
                <a16:creationId xmlns:a16="http://schemas.microsoft.com/office/drawing/2014/main" id="{12E8A847-1D18-439E-9AB7-C747599E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195557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457809176" descr="EMB000022507159">
            <a:extLst>
              <a:ext uri="{FF2B5EF4-FFF2-40B4-BE49-F238E27FC236}">
                <a16:creationId xmlns:a16="http://schemas.microsoft.com/office/drawing/2014/main" id="{FEE01404-E7CA-4074-95BC-46168953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267377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457811896" descr="EMB00002250715a">
            <a:extLst>
              <a:ext uri="{FF2B5EF4-FFF2-40B4-BE49-F238E27FC236}">
                <a16:creationId xmlns:a16="http://schemas.microsoft.com/office/drawing/2014/main" id="{4647AB9D-622C-437E-AB18-9170DFD7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334171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129578168" descr="EMB00002250715b">
            <a:extLst>
              <a:ext uri="{FF2B5EF4-FFF2-40B4-BE49-F238E27FC236}">
                <a16:creationId xmlns:a16="http://schemas.microsoft.com/office/drawing/2014/main" id="{1841E448-BE03-41E7-9298-5E6127B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059920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459165952" descr="EMB00002250715c">
            <a:extLst>
              <a:ext uri="{FF2B5EF4-FFF2-40B4-BE49-F238E27FC236}">
                <a16:creationId xmlns:a16="http://schemas.microsoft.com/office/drawing/2014/main" id="{8936836B-622B-47C7-9B3C-BDB8C19E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74216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459166672" descr="EMB00002250715d">
            <a:extLst>
              <a:ext uri="{FF2B5EF4-FFF2-40B4-BE49-F238E27FC236}">
                <a16:creationId xmlns:a16="http://schemas.microsoft.com/office/drawing/2014/main" id="{1BAF2313-FACD-4C60-A9FF-35B5F479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5424408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6241211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17458" y="245553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17458" y="297988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17458" y="350423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58" y="4028580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4552927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403837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4564614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348786" y="508693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F2B55F-F21D-4434-9945-27B5AB3780F3}"/>
              </a:ext>
            </a:extLst>
          </p:cNvPr>
          <p:cNvSpPr txBox="1"/>
          <p:nvPr/>
        </p:nvSpPr>
        <p:spPr>
          <a:xfrm>
            <a:off x="6910274" y="243764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유스케이스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다이어그램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DF2AAD-2F20-4354-858D-890A82E9E555}"/>
              </a:ext>
            </a:extLst>
          </p:cNvPr>
          <p:cNvSpPr txBox="1"/>
          <p:nvPr/>
        </p:nvSpPr>
        <p:spPr>
          <a:xfrm>
            <a:off x="6910274" y="298228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B79E6-2DCE-4462-8BAA-23B224757FA3}"/>
              </a:ext>
            </a:extLst>
          </p:cNvPr>
          <p:cNvSpPr txBox="1"/>
          <p:nvPr/>
        </p:nvSpPr>
        <p:spPr>
          <a:xfrm>
            <a:off x="6910274" y="3503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402756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45492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507727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507086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구현 내용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56016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55925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481" name="_x61985816" descr="EMB000022507162">
            <a:extLst>
              <a:ext uri="{FF2B5EF4-FFF2-40B4-BE49-F238E27FC236}">
                <a16:creationId xmlns:a16="http://schemas.microsoft.com/office/drawing/2014/main" id="{0253FB1C-B413-40B7-B0F7-EB637BA3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" b="7243"/>
          <a:stretch>
            <a:fillRect/>
          </a:stretch>
        </p:blipFill>
        <p:spPr bwMode="auto">
          <a:xfrm>
            <a:off x="3331506" y="1086659"/>
            <a:ext cx="2698508" cy="48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_x60664768" descr="EMB000022507165">
            <a:extLst>
              <a:ext uri="{FF2B5EF4-FFF2-40B4-BE49-F238E27FC236}">
                <a16:creationId xmlns:a16="http://schemas.microsoft.com/office/drawing/2014/main" id="{B243D4C3-A6B2-4AF1-A005-DB4ACCDE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b="7243"/>
          <a:stretch>
            <a:fillRect/>
          </a:stretch>
        </p:blipFill>
        <p:spPr bwMode="auto">
          <a:xfrm>
            <a:off x="6962586" y="1086658"/>
            <a:ext cx="2698508" cy="48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6667945" y="2238832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8506270" y="2188825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한컴바탕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442528" y="4173383"/>
            <a:ext cx="322395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15473" y="23104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01 .</a:t>
            </a:r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유스케이스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다이어그램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AD3467-F468-4246-B693-873AFBFD3A0F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447FB7-472C-409D-BCA5-9369A08C4BD4}"/>
              </a:ext>
            </a:extLst>
          </p:cNvPr>
          <p:cNvGrpSpPr/>
          <p:nvPr/>
        </p:nvGrpSpPr>
        <p:grpSpPr>
          <a:xfrm>
            <a:off x="235196" y="653143"/>
            <a:ext cx="2314258" cy="1862048"/>
            <a:chOff x="235196" y="653143"/>
            <a:chExt cx="2314258" cy="186204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1CD19F3-12C9-40E5-B88A-299DDC6DB0CF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B1483D3-5449-4F81-9722-A3C05BCA89E6}"/>
                </a:ext>
              </a:extLst>
            </p:cNvPr>
            <p:cNvSpPr/>
            <p:nvPr/>
          </p:nvSpPr>
          <p:spPr>
            <a:xfrm>
              <a:off x="240809" y="1546452"/>
              <a:ext cx="23086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유스케이스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다이어그램</a:t>
              </a: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971171A-0290-474B-9ABF-F9DEF69D065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AD14C6-B27A-4A25-906D-848731EB9384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62090B-F1C8-4822-A7E0-9EF0A891A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944" y="712562"/>
            <a:ext cx="15800987" cy="605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82409976" descr="EMB000037081fa6">
            <a:extLst>
              <a:ext uri="{FF2B5EF4-FFF2-40B4-BE49-F238E27FC236}">
                <a16:creationId xmlns:a16="http://schemas.microsoft.com/office/drawing/2014/main" id="{E1A46AF3-63B9-42CB-8032-D09B0A89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44" y="1169763"/>
            <a:ext cx="8691167" cy="53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07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6302" y="231044"/>
            <a:ext cx="249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47D7-4A5B-49BB-A8B9-2A91A2F5580D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B86186-2DA9-4F84-B439-46FD60D60544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AE8C-55A5-4E9B-9CF7-043890869047}"/>
              </a:ext>
            </a:extLst>
          </p:cNvPr>
          <p:cNvSpPr/>
          <p:nvPr/>
        </p:nvSpPr>
        <p:spPr>
          <a:xfrm>
            <a:off x="307332" y="1546452"/>
            <a:ext cx="1898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시퀀스 다이어그램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2D14DF-BECE-4DB5-BA67-78AA1D39FAAB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5B0A2A-FF9E-45BB-B4EB-4345525EA788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235F683-1193-4FD1-9684-B589B0CD205D}"/>
              </a:ext>
            </a:extLst>
          </p:cNvPr>
          <p:cNvCxnSpPr>
            <a:cxnSpLocks/>
            <a:stCxn id="94" idx="0"/>
          </p:cNvCxnSpPr>
          <p:nvPr/>
        </p:nvCxnSpPr>
        <p:spPr>
          <a:xfrm>
            <a:off x="2881624" y="1711354"/>
            <a:ext cx="530983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846234A-0EF8-4382-A13C-081D919360B7}"/>
              </a:ext>
            </a:extLst>
          </p:cNvPr>
          <p:cNvCxnSpPr/>
          <p:nvPr/>
        </p:nvCxnSpPr>
        <p:spPr>
          <a:xfrm>
            <a:off x="3756493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003FFB-8BBF-4221-B8B6-EF3AF0D9BE0F}"/>
              </a:ext>
            </a:extLst>
          </p:cNvPr>
          <p:cNvCxnSpPr>
            <a:cxnSpLocks/>
          </p:cNvCxnSpPr>
          <p:nvPr/>
        </p:nvCxnSpPr>
        <p:spPr>
          <a:xfrm>
            <a:off x="5651006" y="1728132"/>
            <a:ext cx="0" cy="22939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76E560-DAD8-4500-B919-7857ADE490D6}"/>
              </a:ext>
            </a:extLst>
          </p:cNvPr>
          <p:cNvCxnSpPr/>
          <p:nvPr/>
        </p:nvCxnSpPr>
        <p:spPr>
          <a:xfrm>
            <a:off x="7353819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F71A7F0-D499-4F20-B656-A372EAA55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4" b="94260" l="4412" r="97059">
                        <a14:foregroundMark x1="49632" y1="46828" x2="49632" y2="46828"/>
                        <a14:foregroundMark x1="61765" y1="14502" x2="61765" y2="14502"/>
                        <a14:foregroundMark x1="65809" y1="4834" x2="65809" y2="4834"/>
                        <a14:foregroundMark x1="92279" y1="28097" x2="91912" y2="28701"/>
                        <a14:foregroundMark x1="97426" y1="29003" x2="97426" y2="29003"/>
                        <a14:foregroundMark x1="8456" y1="39879" x2="8456" y2="39879"/>
                        <a14:foregroundMark x1="4779" y1="72508" x2="4779" y2="72508"/>
                        <a14:foregroundMark x1="67647" y1="94260" x2="67647" y2="94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09" y="1711354"/>
            <a:ext cx="781029" cy="950994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4636B272-B7A9-460B-8775-69BED38EC929}"/>
              </a:ext>
            </a:extLst>
          </p:cNvPr>
          <p:cNvSpPr/>
          <p:nvPr/>
        </p:nvSpPr>
        <p:spPr>
          <a:xfrm>
            <a:off x="2976087" y="96322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어플리케이션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AC4228C-4D8E-4DE7-A560-967FA3673BD6}"/>
              </a:ext>
            </a:extLst>
          </p:cNvPr>
          <p:cNvSpPr/>
          <p:nvPr/>
        </p:nvSpPr>
        <p:spPr>
          <a:xfrm>
            <a:off x="5064450" y="963224"/>
            <a:ext cx="1112950" cy="442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학교서버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FFCDE0-0F6A-4347-84E1-C01A6839B2F7}"/>
              </a:ext>
            </a:extLst>
          </p:cNvPr>
          <p:cNvSpPr/>
          <p:nvPr/>
        </p:nvSpPr>
        <p:spPr>
          <a:xfrm>
            <a:off x="6630648" y="96322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C974FB7-91FB-47F3-99A3-AF9524651099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2881624" y="2662348"/>
            <a:ext cx="0" cy="38810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94470E9-6F7F-4FA7-AF08-35ECACC8EA5D}"/>
              </a:ext>
            </a:extLst>
          </p:cNvPr>
          <p:cNvSpPr/>
          <p:nvPr/>
        </p:nvSpPr>
        <p:spPr>
          <a:xfrm>
            <a:off x="3700676" y="2662348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B5DA83A-69E8-416C-B8C4-269E9845E824}"/>
              </a:ext>
            </a:extLst>
          </p:cNvPr>
          <p:cNvCxnSpPr>
            <a:cxnSpLocks/>
          </p:cNvCxnSpPr>
          <p:nvPr/>
        </p:nvCxnSpPr>
        <p:spPr>
          <a:xfrm>
            <a:off x="2915390" y="2669080"/>
            <a:ext cx="84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DB48B35-8F66-4B6B-BD7E-818ED86BB9AF}"/>
              </a:ext>
            </a:extLst>
          </p:cNvPr>
          <p:cNvSpPr txBox="1"/>
          <p:nvPr/>
        </p:nvSpPr>
        <p:spPr>
          <a:xfrm>
            <a:off x="2872233" y="2722928"/>
            <a:ext cx="1229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1.Data </a:t>
            </a:r>
            <a:r>
              <a:rPr lang="ko-KR" altLang="en-US" sz="1100" dirty="0"/>
              <a:t>입력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99E59F-3127-4157-9245-B2D5C977C112}"/>
              </a:ext>
            </a:extLst>
          </p:cNvPr>
          <p:cNvSpPr txBox="1"/>
          <p:nvPr/>
        </p:nvSpPr>
        <p:spPr>
          <a:xfrm>
            <a:off x="8429339" y="1705319"/>
            <a:ext cx="307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1.Data </a:t>
            </a:r>
            <a:r>
              <a:rPr lang="ko-KR" altLang="en-US" sz="1200" b="1" dirty="0"/>
              <a:t>입력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onCreate</a:t>
            </a:r>
            <a:r>
              <a:rPr lang="en-US" altLang="ko-KR" sz="1200" b="1" dirty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err="1"/>
              <a:t>onClickListener</a:t>
            </a:r>
            <a:r>
              <a:rPr lang="ko-KR" altLang="en-US" sz="1200" dirty="0"/>
              <a:t>를 통해 전달</a:t>
            </a: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85BDB4A-D111-4304-BB8F-D89C80CD2AB2}"/>
              </a:ext>
            </a:extLst>
          </p:cNvPr>
          <p:cNvCxnSpPr>
            <a:cxnSpLocks/>
          </p:cNvCxnSpPr>
          <p:nvPr/>
        </p:nvCxnSpPr>
        <p:spPr>
          <a:xfrm flipV="1">
            <a:off x="3742145" y="3112152"/>
            <a:ext cx="1894515" cy="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977F92F-D735-480D-AD2F-86970EABB1D0}"/>
              </a:ext>
            </a:extLst>
          </p:cNvPr>
          <p:cNvCxnSpPr>
            <a:cxnSpLocks/>
          </p:cNvCxnSpPr>
          <p:nvPr/>
        </p:nvCxnSpPr>
        <p:spPr>
          <a:xfrm>
            <a:off x="3756489" y="4031826"/>
            <a:ext cx="3597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D42BAE-C1F7-4BD2-B6C5-0FD2246CDBF8}"/>
              </a:ext>
            </a:extLst>
          </p:cNvPr>
          <p:cNvSpPr/>
          <p:nvPr/>
        </p:nvSpPr>
        <p:spPr>
          <a:xfrm>
            <a:off x="5622214" y="3129160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6593DF-66A3-4E58-8413-FF5165BCB672}"/>
              </a:ext>
            </a:extLst>
          </p:cNvPr>
          <p:cNvSpPr txBox="1"/>
          <p:nvPr/>
        </p:nvSpPr>
        <p:spPr>
          <a:xfrm>
            <a:off x="8429339" y="2295434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2.requestSejongPermission(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학교 서버로 인증 요청</a:t>
            </a:r>
            <a:endParaRPr lang="en-US" altLang="ko-KR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530AB6-0041-44F1-B4D9-81C817281A3A}"/>
              </a:ext>
            </a:extLst>
          </p:cNvPr>
          <p:cNvSpPr txBox="1"/>
          <p:nvPr/>
        </p:nvSpPr>
        <p:spPr>
          <a:xfrm>
            <a:off x="3429748" y="3210514"/>
            <a:ext cx="243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en-US" altLang="ko-KR" sz="1200" dirty="0" err="1"/>
              <a:t>requestUserInformation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0801C70-88A1-424E-A73A-F10A0DDB3668}"/>
              </a:ext>
            </a:extLst>
          </p:cNvPr>
          <p:cNvCxnSpPr>
            <a:cxnSpLocks/>
          </p:cNvCxnSpPr>
          <p:nvPr/>
        </p:nvCxnSpPr>
        <p:spPr>
          <a:xfrm flipV="1">
            <a:off x="3726410" y="3568866"/>
            <a:ext cx="1894515" cy="6732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7CA5F7F-1337-43F5-A441-5AE6618397AC}"/>
              </a:ext>
            </a:extLst>
          </p:cNvPr>
          <p:cNvSpPr txBox="1"/>
          <p:nvPr/>
        </p:nvSpPr>
        <p:spPr>
          <a:xfrm>
            <a:off x="4078414" y="3626792"/>
            <a:ext cx="179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approval()</a:t>
            </a:r>
            <a:endParaRPr lang="ko-KR" altLang="en-US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595F9A8-0556-41C9-A397-579A162E8EDD}"/>
              </a:ext>
            </a:extLst>
          </p:cNvPr>
          <p:cNvSpPr txBox="1"/>
          <p:nvPr/>
        </p:nvSpPr>
        <p:spPr>
          <a:xfrm>
            <a:off x="8429339" y="2854771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3.approval(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인증 성공 시 </a:t>
            </a:r>
            <a:r>
              <a:rPr lang="ko-KR" altLang="en-US" sz="1200" dirty="0" err="1"/>
              <a:t>콜백</a:t>
            </a:r>
            <a:endParaRPr lang="en-US" altLang="ko-KR" sz="12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86691DE-E97F-48AA-BFC7-06C4409F1F29}"/>
              </a:ext>
            </a:extLst>
          </p:cNvPr>
          <p:cNvSpPr/>
          <p:nvPr/>
        </p:nvSpPr>
        <p:spPr>
          <a:xfrm>
            <a:off x="3711780" y="3575598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F852887-EAF8-461F-84E1-5D5BEEC243B1}"/>
              </a:ext>
            </a:extLst>
          </p:cNvPr>
          <p:cNvSpPr txBox="1"/>
          <p:nvPr/>
        </p:nvSpPr>
        <p:spPr>
          <a:xfrm>
            <a:off x="4547752" y="4106811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en-US" altLang="ko-KR" sz="1200" dirty="0" err="1"/>
              <a:t>requestServerPermission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985A87-FB68-412D-95AA-E0F42CC02D2A}"/>
              </a:ext>
            </a:extLst>
          </p:cNvPr>
          <p:cNvSpPr txBox="1"/>
          <p:nvPr/>
        </p:nvSpPr>
        <p:spPr>
          <a:xfrm>
            <a:off x="8429339" y="3414108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4.requestServerPermission(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서버로 인증 요청</a:t>
            </a:r>
            <a:endParaRPr lang="en-US" altLang="ko-KR" sz="1200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547BBE3-9AB8-45E7-B538-9EE12D9A9CD0}"/>
              </a:ext>
            </a:extLst>
          </p:cNvPr>
          <p:cNvSpPr/>
          <p:nvPr/>
        </p:nvSpPr>
        <p:spPr>
          <a:xfrm>
            <a:off x="7309107" y="4049462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84673F5-78A7-4713-B505-89A737E4B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6065" y="4277990"/>
            <a:ext cx="446438" cy="12700"/>
          </a:xfrm>
          <a:prstGeom prst="bentConnector5">
            <a:avLst>
              <a:gd name="adj1" fmla="val -2133"/>
              <a:gd name="adj2" fmla="val 3037063"/>
              <a:gd name="adj3" fmla="val 978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988435F-19D4-492E-A4E2-4F0BCD080858}"/>
              </a:ext>
            </a:extLst>
          </p:cNvPr>
          <p:cNvSpPr txBox="1"/>
          <p:nvPr/>
        </p:nvSpPr>
        <p:spPr>
          <a:xfrm>
            <a:off x="8429339" y="3973445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5.response(</a:t>
            </a:r>
            <a:r>
              <a:rPr lang="en-US" altLang="ko-KR" sz="1200" b="1" dirty="0" err="1"/>
              <a:t>data:JsonObject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 요청</a:t>
            </a:r>
            <a:endParaRPr lang="en-US" altLang="ko-KR" sz="12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7FB70F-7446-4295-A136-ED65F6E4CBE8}"/>
              </a:ext>
            </a:extLst>
          </p:cNvPr>
          <p:cNvSpPr txBox="1"/>
          <p:nvPr/>
        </p:nvSpPr>
        <p:spPr>
          <a:xfrm>
            <a:off x="6630648" y="4540918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5. response()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22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4" grpId="0"/>
      <p:bldP spid="108" grpId="0"/>
      <p:bldP spid="112" grpId="0" animBg="1"/>
      <p:bldP spid="113" grpId="0"/>
      <p:bldP spid="114" grpId="0"/>
      <p:bldP spid="117" grpId="0"/>
      <p:bldP spid="118" grpId="0"/>
      <p:bldP spid="120" grpId="0" animBg="1"/>
      <p:bldP spid="122" grpId="0"/>
      <p:bldP spid="124" grpId="0"/>
      <p:bldP spid="132" grpId="0" animBg="1"/>
      <p:bldP spid="192" grpId="0"/>
      <p:bldP spid="1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6302" y="231044"/>
            <a:ext cx="249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47D7-4A5B-49BB-A8B9-2A91A2F5580D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B86186-2DA9-4F84-B439-46FD60D60544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AE8C-55A5-4E9B-9CF7-043890869047}"/>
              </a:ext>
            </a:extLst>
          </p:cNvPr>
          <p:cNvSpPr/>
          <p:nvPr/>
        </p:nvSpPr>
        <p:spPr>
          <a:xfrm>
            <a:off x="307332" y="1546452"/>
            <a:ext cx="1898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시퀀스 다이어그램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2D14DF-BECE-4DB5-BA67-78AA1D39FAAB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5B0A2A-FF9E-45BB-B4EB-4345525EA788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235F683-1193-4FD1-9684-B589B0CD205D}"/>
              </a:ext>
            </a:extLst>
          </p:cNvPr>
          <p:cNvCxnSpPr>
            <a:cxnSpLocks/>
          </p:cNvCxnSpPr>
          <p:nvPr/>
        </p:nvCxnSpPr>
        <p:spPr>
          <a:xfrm>
            <a:off x="2881624" y="1711354"/>
            <a:ext cx="530983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846234A-0EF8-4382-A13C-081D919360B7}"/>
              </a:ext>
            </a:extLst>
          </p:cNvPr>
          <p:cNvCxnSpPr/>
          <p:nvPr/>
        </p:nvCxnSpPr>
        <p:spPr>
          <a:xfrm>
            <a:off x="3756493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76E560-DAD8-4500-B919-7857ADE490D6}"/>
              </a:ext>
            </a:extLst>
          </p:cNvPr>
          <p:cNvCxnSpPr/>
          <p:nvPr/>
        </p:nvCxnSpPr>
        <p:spPr>
          <a:xfrm>
            <a:off x="7353819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FFCDE0-0F6A-4347-84E1-C01A6839B2F7}"/>
              </a:ext>
            </a:extLst>
          </p:cNvPr>
          <p:cNvSpPr/>
          <p:nvPr/>
        </p:nvSpPr>
        <p:spPr>
          <a:xfrm>
            <a:off x="2976083" y="1021027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99E59F-3127-4157-9245-B2D5C977C112}"/>
              </a:ext>
            </a:extLst>
          </p:cNvPr>
          <p:cNvSpPr txBox="1"/>
          <p:nvPr/>
        </p:nvSpPr>
        <p:spPr>
          <a:xfrm>
            <a:off x="8429339" y="1705319"/>
            <a:ext cx="307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1.Data </a:t>
            </a:r>
            <a:r>
              <a:rPr lang="ko-KR" altLang="en-US" sz="1200" b="1" dirty="0"/>
              <a:t>입력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onCreate</a:t>
            </a:r>
            <a:r>
              <a:rPr lang="en-US" altLang="ko-KR" sz="1200" b="1" dirty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err="1"/>
              <a:t>onClickListener</a:t>
            </a:r>
            <a:r>
              <a:rPr lang="ko-KR" altLang="en-US" sz="1200" dirty="0"/>
              <a:t>를 통해 전달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6593DF-66A3-4E58-8413-FF5165BCB672}"/>
              </a:ext>
            </a:extLst>
          </p:cNvPr>
          <p:cNvSpPr txBox="1"/>
          <p:nvPr/>
        </p:nvSpPr>
        <p:spPr>
          <a:xfrm>
            <a:off x="8429339" y="2295434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2.requestSejongPermission(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학교 서버로 인증 요청</a:t>
            </a:r>
            <a:endParaRPr lang="en-US" altLang="ko-KR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595F9A8-0556-41C9-A397-579A162E8EDD}"/>
              </a:ext>
            </a:extLst>
          </p:cNvPr>
          <p:cNvSpPr txBox="1"/>
          <p:nvPr/>
        </p:nvSpPr>
        <p:spPr>
          <a:xfrm>
            <a:off x="8429339" y="2854771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3.approval(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인증 성공 시 </a:t>
            </a:r>
            <a:r>
              <a:rPr lang="ko-KR" altLang="en-US" sz="1200" dirty="0" err="1"/>
              <a:t>콜백</a:t>
            </a:r>
            <a:endParaRPr lang="en-US" altLang="ko-KR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985A87-FB68-412D-95AA-E0F42CC02D2A}"/>
              </a:ext>
            </a:extLst>
          </p:cNvPr>
          <p:cNvSpPr txBox="1"/>
          <p:nvPr/>
        </p:nvSpPr>
        <p:spPr>
          <a:xfrm>
            <a:off x="8429339" y="3414108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4.requestServerPermission(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서버로 인증 요청</a:t>
            </a:r>
            <a:endParaRPr lang="en-US" altLang="ko-KR" sz="12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988435F-19D4-492E-A4E2-4F0BCD080858}"/>
              </a:ext>
            </a:extLst>
          </p:cNvPr>
          <p:cNvSpPr txBox="1"/>
          <p:nvPr/>
        </p:nvSpPr>
        <p:spPr>
          <a:xfrm>
            <a:off x="8429339" y="3973445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5.response(</a:t>
            </a:r>
            <a:r>
              <a:rPr lang="en-US" altLang="ko-KR" sz="1200" b="1" dirty="0" err="1"/>
              <a:t>data:JsonObject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 요청</a:t>
            </a: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1E36D-E19D-4758-BCFD-B3A80E3BACFA}"/>
              </a:ext>
            </a:extLst>
          </p:cNvPr>
          <p:cNvSpPr txBox="1"/>
          <p:nvPr/>
        </p:nvSpPr>
        <p:spPr>
          <a:xfrm>
            <a:off x="5048568" y="2823993"/>
            <a:ext cx="1229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1.Data </a:t>
            </a:r>
            <a:r>
              <a:rPr lang="ko-KR" altLang="en-US" sz="1100" dirty="0"/>
              <a:t>입력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AAF092-F318-42F6-9AAE-312094499C66}"/>
              </a:ext>
            </a:extLst>
          </p:cNvPr>
          <p:cNvCxnSpPr>
            <a:cxnSpLocks/>
          </p:cNvCxnSpPr>
          <p:nvPr/>
        </p:nvCxnSpPr>
        <p:spPr>
          <a:xfrm>
            <a:off x="3735145" y="2776298"/>
            <a:ext cx="361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A7BD0D-0F9B-4658-858C-4ADC810608D3}"/>
              </a:ext>
            </a:extLst>
          </p:cNvPr>
          <p:cNvSpPr/>
          <p:nvPr/>
        </p:nvSpPr>
        <p:spPr>
          <a:xfrm>
            <a:off x="6565299" y="1017872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DataBase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6537F3-0134-4E82-B43D-D8C2DDC1935B}"/>
              </a:ext>
            </a:extLst>
          </p:cNvPr>
          <p:cNvSpPr/>
          <p:nvPr/>
        </p:nvSpPr>
        <p:spPr>
          <a:xfrm>
            <a:off x="3735144" y="2341424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68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6302" y="231044"/>
            <a:ext cx="249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47D7-4A5B-49BB-A8B9-2A91A2F5580D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B86186-2DA9-4F84-B439-46FD60D60544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AE8C-55A5-4E9B-9CF7-043890869047}"/>
              </a:ext>
            </a:extLst>
          </p:cNvPr>
          <p:cNvSpPr/>
          <p:nvPr/>
        </p:nvSpPr>
        <p:spPr>
          <a:xfrm>
            <a:off x="307332" y="1546452"/>
            <a:ext cx="1898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시퀀스 다이어그램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2D14DF-BECE-4DB5-BA67-78AA1D39FAAB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5B0A2A-FF9E-45BB-B4EB-4345525EA788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235F683-1193-4FD1-9684-B589B0CD205D}"/>
              </a:ext>
            </a:extLst>
          </p:cNvPr>
          <p:cNvCxnSpPr>
            <a:cxnSpLocks/>
            <a:stCxn id="94" idx="0"/>
          </p:cNvCxnSpPr>
          <p:nvPr/>
        </p:nvCxnSpPr>
        <p:spPr>
          <a:xfrm>
            <a:off x="2881624" y="1711354"/>
            <a:ext cx="530983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846234A-0EF8-4382-A13C-081D919360B7}"/>
              </a:ext>
            </a:extLst>
          </p:cNvPr>
          <p:cNvCxnSpPr/>
          <p:nvPr/>
        </p:nvCxnSpPr>
        <p:spPr>
          <a:xfrm>
            <a:off x="3756493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003FFB-8BBF-4221-B8B6-EF3AF0D9BE0F}"/>
              </a:ext>
            </a:extLst>
          </p:cNvPr>
          <p:cNvCxnSpPr>
            <a:cxnSpLocks/>
          </p:cNvCxnSpPr>
          <p:nvPr/>
        </p:nvCxnSpPr>
        <p:spPr>
          <a:xfrm>
            <a:off x="5651006" y="1728132"/>
            <a:ext cx="0" cy="22939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76E560-DAD8-4500-B919-7857ADE490D6}"/>
              </a:ext>
            </a:extLst>
          </p:cNvPr>
          <p:cNvCxnSpPr/>
          <p:nvPr/>
        </p:nvCxnSpPr>
        <p:spPr>
          <a:xfrm>
            <a:off x="7353819" y="1728132"/>
            <a:ext cx="0" cy="4815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F71A7F0-D499-4F20-B656-A372EAA55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4" b="94260" l="4412" r="97059">
                        <a14:foregroundMark x1="49632" y1="46828" x2="49632" y2="46828"/>
                        <a14:foregroundMark x1="61765" y1="14502" x2="61765" y2="14502"/>
                        <a14:foregroundMark x1="65809" y1="4834" x2="65809" y2="4834"/>
                        <a14:foregroundMark x1="92279" y1="28097" x2="91912" y2="28701"/>
                        <a14:foregroundMark x1="97426" y1="29003" x2="97426" y2="29003"/>
                        <a14:foregroundMark x1="8456" y1="39879" x2="8456" y2="39879"/>
                        <a14:foregroundMark x1="4779" y1="72508" x2="4779" y2="72508"/>
                        <a14:foregroundMark x1="67647" y1="94260" x2="67647" y2="94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09" y="1711354"/>
            <a:ext cx="781029" cy="950994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4636B272-B7A9-460B-8775-69BED38EC929}"/>
              </a:ext>
            </a:extLst>
          </p:cNvPr>
          <p:cNvSpPr/>
          <p:nvPr/>
        </p:nvSpPr>
        <p:spPr>
          <a:xfrm>
            <a:off x="2976087" y="96322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어플리케이션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AC4228C-4D8E-4DE7-A560-967FA3673BD6}"/>
              </a:ext>
            </a:extLst>
          </p:cNvPr>
          <p:cNvSpPr/>
          <p:nvPr/>
        </p:nvSpPr>
        <p:spPr>
          <a:xfrm>
            <a:off x="5064450" y="963224"/>
            <a:ext cx="1112950" cy="442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학교서버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FFCDE0-0F6A-4347-84E1-C01A6839B2F7}"/>
              </a:ext>
            </a:extLst>
          </p:cNvPr>
          <p:cNvSpPr/>
          <p:nvPr/>
        </p:nvSpPr>
        <p:spPr>
          <a:xfrm>
            <a:off x="6630648" y="96322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C974FB7-91FB-47F3-99A3-AF9524651099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2881624" y="2662348"/>
            <a:ext cx="0" cy="38810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94470E9-6F7F-4FA7-AF08-35ECACC8EA5D}"/>
              </a:ext>
            </a:extLst>
          </p:cNvPr>
          <p:cNvSpPr/>
          <p:nvPr/>
        </p:nvSpPr>
        <p:spPr>
          <a:xfrm>
            <a:off x="3700676" y="2662348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B5DA83A-69E8-416C-B8C4-269E9845E824}"/>
              </a:ext>
            </a:extLst>
          </p:cNvPr>
          <p:cNvCxnSpPr>
            <a:cxnSpLocks/>
          </p:cNvCxnSpPr>
          <p:nvPr/>
        </p:nvCxnSpPr>
        <p:spPr>
          <a:xfrm>
            <a:off x="2915390" y="2669080"/>
            <a:ext cx="84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DB48B35-8F66-4B6B-BD7E-818ED86BB9AF}"/>
              </a:ext>
            </a:extLst>
          </p:cNvPr>
          <p:cNvSpPr txBox="1"/>
          <p:nvPr/>
        </p:nvSpPr>
        <p:spPr>
          <a:xfrm>
            <a:off x="2872233" y="2722928"/>
            <a:ext cx="1229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1.Data </a:t>
            </a:r>
            <a:r>
              <a:rPr lang="ko-KR" altLang="en-US" sz="1100" dirty="0"/>
              <a:t>입력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99E59F-3127-4157-9245-B2D5C977C112}"/>
              </a:ext>
            </a:extLst>
          </p:cNvPr>
          <p:cNvSpPr txBox="1"/>
          <p:nvPr/>
        </p:nvSpPr>
        <p:spPr>
          <a:xfrm>
            <a:off x="8429339" y="1705319"/>
            <a:ext cx="307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1.Data </a:t>
            </a:r>
            <a:r>
              <a:rPr lang="ko-KR" altLang="en-US" sz="1200" b="1" dirty="0"/>
              <a:t>입력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onCreate</a:t>
            </a:r>
            <a:r>
              <a:rPr lang="en-US" altLang="ko-KR" sz="1200" b="1" dirty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err="1"/>
              <a:t>onClickListener</a:t>
            </a:r>
            <a:r>
              <a:rPr lang="ko-KR" altLang="en-US" sz="1200" dirty="0"/>
              <a:t>를 통해 전달</a:t>
            </a: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85BDB4A-D111-4304-BB8F-D89C80CD2AB2}"/>
              </a:ext>
            </a:extLst>
          </p:cNvPr>
          <p:cNvCxnSpPr>
            <a:cxnSpLocks/>
          </p:cNvCxnSpPr>
          <p:nvPr/>
        </p:nvCxnSpPr>
        <p:spPr>
          <a:xfrm flipV="1">
            <a:off x="3742145" y="3112152"/>
            <a:ext cx="1894515" cy="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977F92F-D735-480D-AD2F-86970EABB1D0}"/>
              </a:ext>
            </a:extLst>
          </p:cNvPr>
          <p:cNvCxnSpPr>
            <a:cxnSpLocks/>
          </p:cNvCxnSpPr>
          <p:nvPr/>
        </p:nvCxnSpPr>
        <p:spPr>
          <a:xfrm>
            <a:off x="3756489" y="4031826"/>
            <a:ext cx="3597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D42BAE-C1F7-4BD2-B6C5-0FD2246CDBF8}"/>
              </a:ext>
            </a:extLst>
          </p:cNvPr>
          <p:cNvSpPr/>
          <p:nvPr/>
        </p:nvSpPr>
        <p:spPr>
          <a:xfrm>
            <a:off x="5622214" y="3129160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6593DF-66A3-4E58-8413-FF5165BCB672}"/>
              </a:ext>
            </a:extLst>
          </p:cNvPr>
          <p:cNvSpPr txBox="1"/>
          <p:nvPr/>
        </p:nvSpPr>
        <p:spPr>
          <a:xfrm>
            <a:off x="8429339" y="2295434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2.requestSejongPermission(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학교 서버로 인증 요청</a:t>
            </a:r>
            <a:endParaRPr lang="en-US" altLang="ko-KR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530AB6-0041-44F1-B4D9-81C817281A3A}"/>
              </a:ext>
            </a:extLst>
          </p:cNvPr>
          <p:cNvSpPr txBox="1"/>
          <p:nvPr/>
        </p:nvSpPr>
        <p:spPr>
          <a:xfrm>
            <a:off x="3429748" y="3210514"/>
            <a:ext cx="243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en-US" altLang="ko-KR" sz="1200" dirty="0" err="1"/>
              <a:t>requestUserInformation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0801C70-88A1-424E-A73A-F10A0DDB3668}"/>
              </a:ext>
            </a:extLst>
          </p:cNvPr>
          <p:cNvCxnSpPr>
            <a:cxnSpLocks/>
          </p:cNvCxnSpPr>
          <p:nvPr/>
        </p:nvCxnSpPr>
        <p:spPr>
          <a:xfrm flipV="1">
            <a:off x="3726410" y="3568866"/>
            <a:ext cx="1894515" cy="6732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7CA5F7F-1337-43F5-A441-5AE6618397AC}"/>
              </a:ext>
            </a:extLst>
          </p:cNvPr>
          <p:cNvSpPr txBox="1"/>
          <p:nvPr/>
        </p:nvSpPr>
        <p:spPr>
          <a:xfrm>
            <a:off x="4078414" y="3626792"/>
            <a:ext cx="179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approval()</a:t>
            </a:r>
            <a:endParaRPr lang="ko-KR" altLang="en-US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595F9A8-0556-41C9-A397-579A162E8EDD}"/>
              </a:ext>
            </a:extLst>
          </p:cNvPr>
          <p:cNvSpPr txBox="1"/>
          <p:nvPr/>
        </p:nvSpPr>
        <p:spPr>
          <a:xfrm>
            <a:off x="8429339" y="2854771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3.approval(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인증 성공 시 </a:t>
            </a:r>
            <a:r>
              <a:rPr lang="ko-KR" altLang="en-US" sz="1200" dirty="0" err="1"/>
              <a:t>콜백</a:t>
            </a:r>
            <a:endParaRPr lang="en-US" altLang="ko-KR" sz="12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86691DE-E97F-48AA-BFC7-06C4409F1F29}"/>
              </a:ext>
            </a:extLst>
          </p:cNvPr>
          <p:cNvSpPr/>
          <p:nvPr/>
        </p:nvSpPr>
        <p:spPr>
          <a:xfrm>
            <a:off x="3711780" y="3575598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F852887-EAF8-461F-84E1-5D5BEEC243B1}"/>
              </a:ext>
            </a:extLst>
          </p:cNvPr>
          <p:cNvSpPr txBox="1"/>
          <p:nvPr/>
        </p:nvSpPr>
        <p:spPr>
          <a:xfrm>
            <a:off x="4547752" y="4106811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en-US" altLang="ko-KR" sz="1200" dirty="0" err="1"/>
              <a:t>requestServerPermission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985A87-FB68-412D-95AA-E0F42CC02D2A}"/>
              </a:ext>
            </a:extLst>
          </p:cNvPr>
          <p:cNvSpPr txBox="1"/>
          <p:nvPr/>
        </p:nvSpPr>
        <p:spPr>
          <a:xfrm>
            <a:off x="8429339" y="3414108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4.requestServerPermission(</a:t>
            </a:r>
            <a:r>
              <a:rPr lang="en-US" altLang="ko-KR" sz="1200" b="1" dirty="0" err="1"/>
              <a:t>user:User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서버로 인증 요청</a:t>
            </a:r>
            <a:endParaRPr lang="en-US" altLang="ko-KR" sz="1200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BE413199-DBA1-4D5A-B1A1-05612524154D}"/>
              </a:ext>
            </a:extLst>
          </p:cNvPr>
          <p:cNvCxnSpPr>
            <a:cxnSpLocks/>
          </p:cNvCxnSpPr>
          <p:nvPr/>
        </p:nvCxnSpPr>
        <p:spPr>
          <a:xfrm>
            <a:off x="3747199" y="4508332"/>
            <a:ext cx="3606619" cy="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547BBE3-9AB8-45E7-B538-9EE12D9A9CD0}"/>
              </a:ext>
            </a:extLst>
          </p:cNvPr>
          <p:cNvSpPr/>
          <p:nvPr/>
        </p:nvSpPr>
        <p:spPr>
          <a:xfrm>
            <a:off x="7309107" y="4049462"/>
            <a:ext cx="89423" cy="44643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7DB04BD-5B75-4DEC-9C78-60A7864704D4}"/>
              </a:ext>
            </a:extLst>
          </p:cNvPr>
          <p:cNvSpPr txBox="1"/>
          <p:nvPr/>
        </p:nvSpPr>
        <p:spPr>
          <a:xfrm>
            <a:off x="4753208" y="4556151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5. </a:t>
            </a:r>
            <a:r>
              <a:rPr lang="en-US" altLang="ko-KR" sz="1200" dirty="0" err="1"/>
              <a:t>onResponse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99ADCB5-8829-4463-BF87-3455162D895D}"/>
              </a:ext>
            </a:extLst>
          </p:cNvPr>
          <p:cNvSpPr txBox="1"/>
          <p:nvPr/>
        </p:nvSpPr>
        <p:spPr>
          <a:xfrm>
            <a:off x="8429339" y="4535967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6.onResponse(</a:t>
            </a:r>
            <a:r>
              <a:rPr lang="en-US" altLang="ko-KR" sz="1200" b="1" dirty="0" err="1"/>
              <a:t>data:ByteArray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결과값 전송</a:t>
            </a:r>
            <a:endParaRPr lang="en-US" altLang="ko-KR" sz="12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344A2D8-BB17-4E38-B307-02746BAC43CF}"/>
              </a:ext>
            </a:extLst>
          </p:cNvPr>
          <p:cNvSpPr/>
          <p:nvPr/>
        </p:nvSpPr>
        <p:spPr>
          <a:xfrm>
            <a:off x="3726410" y="4518122"/>
            <a:ext cx="87845" cy="180759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14CD3D15-083A-415F-9B09-4DE8787FDB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92647" y="4958950"/>
            <a:ext cx="446438" cy="12700"/>
          </a:xfrm>
          <a:prstGeom prst="bentConnector5">
            <a:avLst>
              <a:gd name="adj1" fmla="val -2133"/>
              <a:gd name="adj2" fmla="val -3172937"/>
              <a:gd name="adj3" fmla="val 978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E5EAEE5-1DE7-4DB3-B0D3-B9DDD770C064}"/>
              </a:ext>
            </a:extLst>
          </p:cNvPr>
          <p:cNvSpPr txBox="1"/>
          <p:nvPr/>
        </p:nvSpPr>
        <p:spPr>
          <a:xfrm>
            <a:off x="2022684" y="5211176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6. </a:t>
            </a:r>
            <a:r>
              <a:rPr lang="en-US" altLang="ko-KR" sz="1200" dirty="0" err="1"/>
              <a:t>getDecodedString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7E659B1-0305-4C51-927B-2C10752FEFF6}"/>
              </a:ext>
            </a:extLst>
          </p:cNvPr>
          <p:cNvSpPr txBox="1"/>
          <p:nvPr/>
        </p:nvSpPr>
        <p:spPr>
          <a:xfrm>
            <a:off x="8429339" y="5095304"/>
            <a:ext cx="307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7.getDecodedString(</a:t>
            </a:r>
            <a:r>
              <a:rPr lang="en-US" altLang="ko-KR" sz="1200" b="1" dirty="0" err="1"/>
              <a:t>data:String</a:t>
            </a:r>
            <a:r>
              <a:rPr lang="en-US" altLang="ko-KR" sz="1200" b="1" dirty="0"/>
              <a:t>) : Student?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서버에서 받아온 사용자 정보 복호화</a:t>
            </a:r>
            <a:endParaRPr lang="en-US" altLang="ko-KR" sz="1200" dirty="0"/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0374030-00DA-4DFB-8D6C-66848D33B8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92647" y="5795506"/>
            <a:ext cx="446438" cy="12700"/>
          </a:xfrm>
          <a:prstGeom prst="bentConnector5">
            <a:avLst>
              <a:gd name="adj1" fmla="val -2133"/>
              <a:gd name="adj2" fmla="val -3172937"/>
              <a:gd name="adj3" fmla="val 978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6E8BD53-6AB4-4F3B-9DA7-50FB48DEF006}"/>
              </a:ext>
            </a:extLst>
          </p:cNvPr>
          <p:cNvSpPr txBox="1"/>
          <p:nvPr/>
        </p:nvSpPr>
        <p:spPr>
          <a:xfrm>
            <a:off x="2386687" y="6052463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7. </a:t>
            </a:r>
            <a:r>
              <a:rPr lang="en-US" altLang="ko-KR" sz="1200" dirty="0" err="1"/>
              <a:t>startActivity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5544528-697D-451F-B2D3-55CDE165B185}"/>
              </a:ext>
            </a:extLst>
          </p:cNvPr>
          <p:cNvSpPr txBox="1"/>
          <p:nvPr/>
        </p:nvSpPr>
        <p:spPr>
          <a:xfrm>
            <a:off x="8429339" y="5839307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8.startActivity(</a:t>
            </a:r>
            <a:r>
              <a:rPr lang="en-US" altLang="ko-KR" sz="1200" b="1" dirty="0" err="1"/>
              <a:t>student:Student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</a:t>
            </a:r>
            <a:r>
              <a:rPr lang="en-US" altLang="ko-KR" sz="1200" dirty="0"/>
              <a:t>QR</a:t>
            </a:r>
            <a:r>
              <a:rPr lang="ko-KR" altLang="en-US" sz="1200" dirty="0"/>
              <a:t>화면 실행</a:t>
            </a:r>
            <a:endParaRPr lang="en-US" altLang="ko-KR" sz="1200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BD67CB7-BE8E-4009-A1D8-799BCF72CB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1661" y="4270185"/>
            <a:ext cx="446438" cy="12700"/>
          </a:xfrm>
          <a:prstGeom prst="bentConnector5">
            <a:avLst>
              <a:gd name="adj1" fmla="val -2133"/>
              <a:gd name="adj2" fmla="val 3037063"/>
              <a:gd name="adj3" fmla="val 978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3B6D0D-09DC-4754-BAD0-A7D6391FCEDB}"/>
              </a:ext>
            </a:extLst>
          </p:cNvPr>
          <p:cNvSpPr txBox="1"/>
          <p:nvPr/>
        </p:nvSpPr>
        <p:spPr>
          <a:xfrm>
            <a:off x="8429339" y="3976630"/>
            <a:ext cx="307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5.response(</a:t>
            </a:r>
            <a:r>
              <a:rPr lang="en-US" altLang="ko-KR" sz="1200" b="1" dirty="0" err="1"/>
              <a:t>data:JsonObject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 요청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504C35-DF8A-47EA-855A-31285C81DC77}"/>
              </a:ext>
            </a:extLst>
          </p:cNvPr>
          <p:cNvSpPr txBox="1"/>
          <p:nvPr/>
        </p:nvSpPr>
        <p:spPr>
          <a:xfrm>
            <a:off x="6630648" y="4540918"/>
            <a:ext cx="211708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5. response()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607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 animBg="1"/>
      <p:bldP spid="159" grpId="0"/>
      <p:bldP spid="160" grpId="0"/>
      <p:bldP spid="163" grpId="0"/>
      <p:bldP spid="1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5" name="_x61986216" descr="EMB000022507130">
            <a:extLst>
              <a:ext uri="{FF2B5EF4-FFF2-40B4-BE49-F238E27FC236}">
                <a16:creationId xmlns:a16="http://schemas.microsoft.com/office/drawing/2014/main" id="{AFC78162-E912-4C91-83B1-F9ED7EB4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63" y="2408983"/>
            <a:ext cx="9345496" cy="384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7" name="_x61988536" descr="EMB000022507133">
            <a:extLst>
              <a:ext uri="{FF2B5EF4-FFF2-40B4-BE49-F238E27FC236}">
                <a16:creationId xmlns:a16="http://schemas.microsoft.com/office/drawing/2014/main" id="{406975CA-0EBE-4060-A5BE-523FA4E3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1831" b="3831"/>
          <a:stretch>
            <a:fillRect/>
          </a:stretch>
        </p:blipFill>
        <p:spPr bwMode="auto">
          <a:xfrm>
            <a:off x="2517716" y="1751543"/>
            <a:ext cx="9558828" cy="49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0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49" name="_x61987976" descr="EMB000022507136">
            <a:extLst>
              <a:ext uri="{FF2B5EF4-FFF2-40B4-BE49-F238E27FC236}">
                <a16:creationId xmlns:a16="http://schemas.microsoft.com/office/drawing/2014/main" id="{D57BDAF9-30F5-44B8-9986-4145CBAD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88" y="1430816"/>
            <a:ext cx="7295611" cy="51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975</Words>
  <Application>Microsoft Office PowerPoint</Application>
  <PresentationFormat>와이드스크린</PresentationFormat>
  <Paragraphs>400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HCI Poppy</vt:lpstr>
      <vt:lpstr>KoPub돋움체 Bold</vt:lpstr>
      <vt:lpstr>KoPub돋움체 Light</vt:lpstr>
      <vt:lpstr>KoPub돋움체 Medium</vt:lpstr>
      <vt:lpstr>맑은 고딕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114</cp:revision>
  <dcterms:created xsi:type="dcterms:W3CDTF">2017-04-16T12:47:34Z</dcterms:created>
  <dcterms:modified xsi:type="dcterms:W3CDTF">2019-05-14T07:19:55Z</dcterms:modified>
</cp:coreProperties>
</file>